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00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-158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handoutMaster" Target="handoutMasters/handout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AD6534-C742-354C-BB66-68810E77E9F5}" type="datetimeFigureOut">
              <a:t>4/08/14</a:t>
            </a:fld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378923-9E01-0C4E-A74A-18EDFE58FF23}" type="slidenum"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49875529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905298-8F91-C746-AB8F-A91C855DEE53}" type="datetimeFigureOut">
              <a:t>4/08/14</a:t>
            </a:fld>
            <a:endParaRPr lang="es-ES_tradn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B51E6A-0975-C048-85C4-E4638132C5DA}" type="slidenum"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38267338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1600" y="1555290"/>
            <a:ext cx="8902700" cy="558310"/>
          </a:xfrm>
        </p:spPr>
        <p:txBody>
          <a:bodyPr/>
          <a:lstStyle>
            <a:lvl1pPr algn="l">
              <a:defRPr sz="3400"/>
            </a:lvl1pPr>
          </a:lstStyle>
          <a:p>
            <a:r>
              <a:rPr lang="es-ES_tradnl"/>
              <a:t>Clic para editar título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E474B-3F58-9C40-A6B3-4A73416EC76F}" type="datetime3">
              <a:t>4 agosto 2014</a:t>
            </a:fld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163D4-D484-AC4B-B1E7-22F25D50FAE6}" type="slidenum">
              <a:rPr lang="es-ES_tradnl"/>
              <a:pPr/>
              <a:t>‹Nr.›</a:t>
            </a:fld>
            <a:endParaRPr lang="es-ES_tradnl"/>
          </a:p>
        </p:txBody>
      </p:sp>
      <p:pic>
        <p:nvPicPr>
          <p:cNvPr id="6" name="Imagen 5" descr="Diapositiva logo principal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2705947"/>
            <a:ext cx="2941320" cy="3474720"/>
          </a:xfrm>
          <a:prstGeom prst="rect">
            <a:avLst/>
          </a:prstGeom>
        </p:spPr>
      </p:pic>
      <p:sp>
        <p:nvSpPr>
          <p:cNvPr id="7" name="CuadroTexto 6"/>
          <p:cNvSpPr txBox="1"/>
          <p:nvPr userDrawn="1"/>
        </p:nvSpPr>
        <p:spPr>
          <a:xfrm>
            <a:off x="2271889" y="618066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_tradnl"/>
          </a:p>
        </p:txBody>
      </p:sp>
      <p:pic>
        <p:nvPicPr>
          <p:cNvPr id="8" name="Imagen 7" descr="Diapositiva ingsistemas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2666" y="5350263"/>
            <a:ext cx="3990509" cy="812059"/>
          </a:xfrm>
          <a:prstGeom prst="rect">
            <a:avLst/>
          </a:prstGeom>
        </p:spPr>
      </p:pic>
      <p:sp>
        <p:nvSpPr>
          <p:cNvPr id="12" name="Marcador de texto 11"/>
          <p:cNvSpPr>
            <a:spLocks noGrp="1"/>
          </p:cNvSpPr>
          <p:nvPr>
            <p:ph type="body" sz="quarter" idx="13" hasCustomPrompt="1"/>
          </p:nvPr>
        </p:nvSpPr>
        <p:spPr>
          <a:xfrm>
            <a:off x="101600" y="2426758"/>
            <a:ext cx="4953530" cy="914400"/>
          </a:xfrm>
        </p:spPr>
        <p:txBody>
          <a:bodyPr/>
          <a:lstStyle>
            <a:lvl1pPr marL="0" indent="0">
              <a:buNone/>
              <a:defRPr sz="1800" b="1" baseline="0"/>
            </a:lvl1pPr>
          </a:lstStyle>
          <a:p>
            <a:pPr lvl="0"/>
            <a:r>
              <a:rPr lang="es-ES_tradnl"/>
              <a:t>Autor</a:t>
            </a:r>
          </a:p>
          <a:p>
            <a:pPr lvl="0"/>
            <a:r>
              <a:rPr lang="es-ES_tradnl"/>
              <a:t>Cargos, estudios u otra informaci</a:t>
            </a:r>
            <a:r>
              <a:rPr lang="es-ES_tradnl"/>
              <a:t>ón 1</a:t>
            </a:r>
          </a:p>
          <a:p>
            <a:pPr lvl="0"/>
            <a:r>
              <a:rPr lang="es-ES_tradnl"/>
              <a:t>Cargos, estudios u otra información 2</a:t>
            </a:r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569326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_tradnl"/>
              <a:t>Clic para editar título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917221"/>
            <a:ext cx="5486400" cy="381035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78907-2BAF-DD49-AEA9-4871CF3394D0}" type="datetime3">
              <a:t>4 agosto 2014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163D4-D484-AC4B-B1E7-22F25D50FAE6}" type="slidenum"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377122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E474B-3F58-9C40-A6B3-4A73416EC76F}" type="datetime3">
              <a:t>4 agosto 2014</a:t>
            </a:fld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163D4-D484-AC4B-B1E7-22F25D50FAE6}" type="slidenum">
              <a:rPr lang="es-ES_tradnl"/>
              <a:pPr/>
              <a:t>‹Nr.›</a:t>
            </a:fld>
            <a:endParaRPr lang="es-ES_tradnl"/>
          </a:p>
        </p:txBody>
      </p:sp>
      <p:sp>
        <p:nvSpPr>
          <p:cNvPr id="8" name="Título 1"/>
          <p:cNvSpPr txBox="1">
            <a:spLocks/>
          </p:cNvSpPr>
          <p:nvPr userDrawn="1"/>
        </p:nvSpPr>
        <p:spPr>
          <a:xfrm>
            <a:off x="101600" y="2907380"/>
            <a:ext cx="8902700" cy="44542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1" kern="1200" cap="all">
                <a:solidFill>
                  <a:srgbClr val="C0001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z="2600"/>
              <a:t>GRACIAS</a:t>
            </a:r>
          </a:p>
        </p:txBody>
      </p:sp>
      <p:sp>
        <p:nvSpPr>
          <p:cNvPr id="12" name="Marcador de texto 11"/>
          <p:cNvSpPr>
            <a:spLocks noGrp="1"/>
          </p:cNvSpPr>
          <p:nvPr>
            <p:ph type="body" sz="quarter" idx="13" hasCustomPrompt="1"/>
          </p:nvPr>
        </p:nvSpPr>
        <p:spPr>
          <a:xfrm>
            <a:off x="101600" y="3542421"/>
            <a:ext cx="8902699" cy="422801"/>
          </a:xfrm>
        </p:spPr>
        <p:txBody>
          <a:bodyPr/>
          <a:lstStyle>
            <a:lvl1pPr marL="0" indent="0" algn="ctr">
              <a:buNone/>
              <a:defRPr b="1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s-ES_tradnl"/>
              <a:t>NOMBRE AUTOR</a:t>
            </a:r>
          </a:p>
        </p:txBody>
      </p:sp>
      <p:sp>
        <p:nvSpPr>
          <p:cNvPr id="14" name="Marcador de texto 13"/>
          <p:cNvSpPr>
            <a:spLocks noGrp="1"/>
          </p:cNvSpPr>
          <p:nvPr>
            <p:ph type="body" sz="quarter" idx="14" hasCustomPrompt="1"/>
          </p:nvPr>
        </p:nvSpPr>
        <p:spPr>
          <a:xfrm>
            <a:off x="101601" y="3965575"/>
            <a:ext cx="8902698" cy="366536"/>
          </a:xfrm>
        </p:spPr>
        <p:txBody>
          <a:bodyPr/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es-ES_tradnl"/>
              <a:t>Email autor</a:t>
            </a:r>
          </a:p>
        </p:txBody>
      </p:sp>
    </p:spTree>
    <p:extLst>
      <p:ext uri="{BB962C8B-B14F-4D97-AF65-F5344CB8AC3E}">
        <p14:creationId xmlns:p14="http://schemas.microsoft.com/office/powerpoint/2010/main" val="3501257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93B66-1C04-AC46-930F-FBBE61D032B0}" type="datetime3">
              <a:t>4 agosto 2014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163D4-D484-AC4B-B1E7-22F25D50FAE6}" type="slidenum"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196004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CACDB-EA2E-354D-B6B5-978EAE165E52}" type="datetime3">
              <a:t>4 agosto 2014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163D4-D484-AC4B-B1E7-22F25D50FAE6}" type="slidenum"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033083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EFDE8-7EB4-6646-BACE-4A157103812E}" type="datetime3">
              <a:t>4 agosto 2014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163D4-D484-AC4B-B1E7-22F25D50FAE6}" type="slidenum"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979606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101600" y="1600200"/>
            <a:ext cx="4286956" cy="452596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56100" cy="452596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C4522-085F-BA4F-891F-B1D61EE1B27D}" type="datetime3">
              <a:t>4 agosto 2014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163D4-D484-AC4B-B1E7-22F25D50FAE6}" type="slidenum"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089006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01600" y="1535113"/>
            <a:ext cx="4395788" cy="639762"/>
          </a:xfrm>
        </p:spPr>
        <p:txBody>
          <a:bodyPr anchor="b"/>
          <a:lstStyle>
            <a:lvl1pPr marL="0" indent="0">
              <a:buNone/>
              <a:defRPr sz="2200" b="0">
                <a:solidFill>
                  <a:srgbClr val="C0001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101600" y="2174875"/>
            <a:ext cx="43957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359275" cy="639762"/>
          </a:xfrm>
        </p:spPr>
        <p:txBody>
          <a:bodyPr anchor="b"/>
          <a:lstStyle>
            <a:lvl1pPr marL="0" indent="0">
              <a:buNone/>
              <a:defRPr sz="2200" b="0">
                <a:solidFill>
                  <a:srgbClr val="C0001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3592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BA6E6-4DF2-DC44-9EB7-2753A1C16D2C}" type="datetime3">
              <a:t>4 agosto 2014</a:t>
            </a:fld>
            <a:endParaRPr lang="es-ES_tradn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163D4-D484-AC4B-B1E7-22F25D50FAE6}" type="slidenum"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711179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5B749-8A09-CE4E-A4F9-D8371D66B945}" type="datetime3">
              <a:t>4 agosto 2014</a:t>
            </a:fld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163D4-D484-AC4B-B1E7-22F25D50FAE6}" type="slidenum"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575231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5747F-1220-114D-B2D7-A4C19409BDD4}" type="datetime3">
              <a:t>4 agosto 2014</a:t>
            </a:fld>
            <a:endParaRPr lang="es-ES_tradn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163D4-D484-AC4B-B1E7-22F25D50FAE6}" type="slidenum"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557173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1600" y="860778"/>
            <a:ext cx="3363913" cy="5743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860778"/>
            <a:ext cx="5111750" cy="5265385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01600" y="1435100"/>
            <a:ext cx="33639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DC525-4F4B-E94D-BC44-B8040DFED965}" type="datetime3">
              <a:t>4 agosto 2014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163D4-D484-AC4B-B1E7-22F25D50FAE6}" type="slidenum"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51488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Diapositiva Pie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700" y="6418597"/>
            <a:ext cx="9180000" cy="453255"/>
          </a:xfrm>
          <a:prstGeom prst="rect">
            <a:avLst/>
          </a:prstGeom>
        </p:spPr>
      </p:pic>
      <p:pic>
        <p:nvPicPr>
          <p:cNvPr id="9" name="Imagen 8" descr="Diapositivas Logo.pn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48" y="5024256"/>
            <a:ext cx="2663952" cy="1834896"/>
          </a:xfrm>
          <a:prstGeom prst="rect">
            <a:avLst/>
          </a:prstGeom>
        </p:spPr>
      </p:pic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01600" y="1444979"/>
            <a:ext cx="89027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101600" y="6496050"/>
            <a:ext cx="1380067" cy="288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456E474B-3F58-9C40-A6B3-4A73416EC76F}" type="datetime3">
              <a:t>4 agosto 2014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4706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191500" y="6491437"/>
            <a:ext cx="812800" cy="2879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FFFFF"/>
                </a:solidFill>
              </a:defRPr>
            </a:lvl1pPr>
          </a:lstStyle>
          <a:p>
            <a:fld id="{47E163D4-D484-AC4B-B1E7-22F25D50FAE6}" type="slidenum">
              <a:rPr lang="es-ES_tradnl"/>
              <a:pPr/>
              <a:t>‹Nr.›</a:t>
            </a:fld>
            <a:endParaRPr lang="es-ES_tradnl"/>
          </a:p>
        </p:txBody>
      </p:sp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101600" y="810468"/>
            <a:ext cx="8902700" cy="44542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_tradnl"/>
              <a:t>Clic para editar título</a:t>
            </a:r>
          </a:p>
        </p:txBody>
      </p:sp>
      <p:pic>
        <p:nvPicPr>
          <p:cNvPr id="7" name="Imagen 6" descr="Diapositiva Titulo.png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44000" cy="810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7834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84" r:id="rId11"/>
  </p:sldLayoutIdLst>
  <p:hf hdr="0" ftr="0"/>
  <p:txStyles>
    <p:titleStyle>
      <a:lvl1pPr algn="ctr" defTabSz="457200" rtl="0" eaLnBrk="1" latinLnBrk="0" hangingPunct="1">
        <a:spcBef>
          <a:spcPct val="0"/>
        </a:spcBef>
        <a:buNone/>
        <a:defRPr sz="2400" b="1" kern="1200" cap="all">
          <a:solidFill>
            <a:srgbClr val="C0001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ts val="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5682485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CACDB-EA2E-354D-B6B5-978EAE165E52}" type="datetime3">
              <a:t>4 agosto 2014</a:t>
            </a:fld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163D4-D484-AC4B-B1E7-22F25D50FAE6}" type="slidenum">
              <a:t>2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3881241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E474B-3F58-9C40-A6B3-4A73416EC76F}" type="datetime3">
              <a:t>4 agosto 2014</a:t>
            </a:fld>
            <a:endParaRPr lang="es-ES_tradnl"/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163D4-D484-AC4B-B1E7-22F25D50FAE6}" type="slidenum">
              <a:rPr lang="es-ES_tradnl"/>
              <a:pPr/>
              <a:t>3</a:t>
            </a:fld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82046127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</TotalTime>
  <Words>4</Words>
  <Application>Microsoft Macintosh PowerPoint</Application>
  <PresentationFormat>Presentación en pantalla (4:3)</PresentationFormat>
  <Paragraphs>4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Boris Perez</dc:creator>
  <cp:lastModifiedBy>Boris Perez</cp:lastModifiedBy>
  <cp:revision>10</cp:revision>
  <dcterms:created xsi:type="dcterms:W3CDTF">2014-08-04T20:02:07Z</dcterms:created>
  <dcterms:modified xsi:type="dcterms:W3CDTF">2014-08-04T21:07:19Z</dcterms:modified>
</cp:coreProperties>
</file>